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5C92E-9DE1-49CE-B8D9-7249C10D9DD4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8782F-DF33-419A-B349-85B84A3AF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9FDAF-9B42-4FFE-BBB1-77F5D3508583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47F30-7404-45FE-8D7B-F1BEA1D2A7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C8383-114C-400A-BCBF-A1A890F0D143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C76A6-134B-4F36-B04A-85E9ABFF9D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48B27-05ED-4329-95A2-6813F7A623AD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0DF27-D118-471E-9CDF-0AAD73B09D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596A3-5BE9-46FA-AACE-320C9F24A778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C9758-9058-4EC0-AF33-5606A623A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20539-1C24-432A-A151-8C620014E1CF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AC4E7-AC6C-4F9D-A6A1-9B42CA2293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44162-28D9-45B9-9110-AC90663248A9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9C30A-804E-402B-8431-31D019AE70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2AE64-F883-4BAD-BFE8-1440E8F49257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FD167-3B1B-4DA5-A95B-75CC42382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271E0-E061-415B-BD2B-67A82E654DEE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49AA1-DD9F-429F-B3B2-B293996B20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56080-B3C7-4342-8649-B370CAFB0B08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85E17-66ED-47D6-9D8D-973384688E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288E8-F079-41C1-A237-CCD304079498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BC527-B0C6-4A16-926E-DC202FDD03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F2D12F2-A0C4-469C-B626-76C53244704B}" type="datetimeFigureOut">
              <a:rPr lang="ru-RU"/>
              <a:pPr>
                <a:defRPr/>
              </a:pPr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AE8F2F-0ADE-4ADD-B611-F941D0E3B5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Arial" charset="0"/>
              </a:rPr>
              <a:t>ОЗ от 16.07.2009 №73-03</a:t>
            </a:r>
            <a:br>
              <a:rPr lang="ru-RU" dirty="0" smtClean="0">
                <a:latin typeface="Arial" charset="0"/>
              </a:rPr>
            </a:br>
            <a:r>
              <a:rPr lang="ru-RU" dirty="0" smtClean="0">
                <a:latin typeface="Arial" charset="0"/>
              </a:rPr>
              <a:t>Комендантский час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188" y="2205038"/>
            <a:ext cx="7192962" cy="38877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solidFill>
                  <a:schemeClr val="tx1"/>
                </a:solidFill>
                <a:latin typeface="Arial" charset="0"/>
              </a:rPr>
              <a:t>«Об установлении на территории Свердловской области мер по недопущению нахождения детей  в местах, нахождение в которых может причинить вред здоровью детей, их духовному и физическому, интеллектуальному, психологическому, духовному и нравственному развитию и по недопущению нахождения детей в ночное время в общественных местах без сопровождения родителей (лиц, их замещающих) или лиц, осуществляющих мероприятия с участием детей»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z="3600" b="1" i="1" smtClean="0">
                <a:latin typeface="Arial" charset="0"/>
              </a:rPr>
              <a:t>Родительские заповеди</a:t>
            </a:r>
            <a:br>
              <a:rPr lang="ru-RU" sz="3600" b="1" i="1" smtClean="0">
                <a:latin typeface="Arial" charset="0"/>
              </a:rPr>
            </a:br>
            <a:r>
              <a:rPr lang="ru-RU" sz="3600" b="1" smtClean="0">
                <a:latin typeface="Arial" charset="0"/>
              </a:rPr>
              <a:t>Заповедь №1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rgbClr val="898989"/>
                </a:solidFill>
                <a:latin typeface="Arial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Не старайтесь сделать из ребёнка свою копию, он будет собой, даже если Вы этому будете активно противодействовать.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Arial" charset="0"/>
              </a:rPr>
              <a:t>Заповедь №2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Не требуйте от ребёнка благодарности только за то, что Вы дали ему жизнь. В своё время он даст жизнь Вашим внукам и уже этим вернёт свой долг с лихвой.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Arial" charset="0"/>
              </a:rPr>
              <a:t>Заповедь №3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Не вымещайте на ребёнке свою злость и обиды за неудачи в работе или личной жизни. Всё зло, которое Вы излили на ребёнка, вернётся к Вам, нередко в гипертрофированном виде.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Arial" charset="0"/>
              </a:rPr>
              <a:t>Заповедь №4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Относитесь серьёзно к проблемам ребёнка, даже если Вам они кажутся смешными. У него меньше жизненного опыта, помогите ему. Поделитесь своими знаниями.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Arial" charset="0"/>
              </a:rPr>
              <a:t>Заповедь №5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Никогда не унижайте ребёнка. Помните, что он такая же личность, как и все остальные, у него тоже есть чувство собственного достоинства.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Arial" charset="0"/>
              </a:rPr>
              <a:t>Заповедь №6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Любите ребёнка просто так, а не за то, что он талантлив, красив или умён.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Arial" charset="0"/>
              </a:rPr>
              <a:t>Заповедь №7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Никогда не делайте чужому ребёнку того, чего не сделали бы своему.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Спасибо за внимание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333375"/>
            <a:ext cx="6832600" cy="4824413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Под ночным временем понимается:</a:t>
            </a:r>
          </a:p>
          <a:p>
            <a:pPr eaLnBrk="1" hangingPunct="1"/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Время с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23 до 06 часов</a:t>
            </a:r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 местного времени в период с 1 мая по 30 сентября включительно.</a:t>
            </a:r>
          </a:p>
          <a:p>
            <a:pPr eaLnBrk="1" hangingPunct="1"/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Время  с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22 до 06 часов</a:t>
            </a:r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 местного времени в период с 1 октября по </a:t>
            </a:r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30 </a:t>
            </a:r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апреля включительно</a:t>
            </a:r>
          </a:p>
          <a:p>
            <a:pPr eaLnBrk="1" hangingPunct="1"/>
            <a:endParaRPr lang="ru-RU" dirty="0" smtClean="0">
              <a:solidFill>
                <a:srgbClr val="898989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endParaRPr lang="ru-RU" sz="2000" b="1" dirty="0" smtClean="0"/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chemeClr val="tx1"/>
                </a:solidFill>
              </a:rPr>
              <a:t>Неисполнение обязанности по недопущению нахождения детей в местах, нахождение в которых может причинить вред здоровью детей, нахождение детей в ночное время в общественных местах без сопровождения родителей (лиц, их заменяющих) влечёт административную ответственность, установленную законом.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z="3200" b="1" i="1" smtClean="0"/>
              <a:t>КАК ОГРАДИТЬ РЕБЁНКА ОТ АЛКОГОЛЯ И НАРКОТИКОВ?</a:t>
            </a:r>
            <a:br>
              <a:rPr lang="ru-RU" sz="3200" b="1" i="1" smtClean="0"/>
            </a:br>
            <a:r>
              <a:rPr lang="ru-RU" sz="3200" b="1" i="1" smtClean="0"/>
              <a:t/>
            </a:r>
            <a:br>
              <a:rPr lang="ru-RU" sz="3200" b="1" i="1" smtClean="0"/>
            </a:br>
            <a:endParaRPr lang="ru-RU" sz="3200" b="1" smtClean="0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/>
            <a:r>
              <a:rPr lang="ru-RU" sz="3600" dirty="0" smtClean="0">
                <a:solidFill>
                  <a:schemeClr val="tx1"/>
                </a:solidFill>
              </a:rPr>
              <a:t>Зависимое поведение в той или иной степени составляет суть человеческой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755650" y="404813"/>
            <a:ext cx="7772400" cy="1470025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Arial" charset="0"/>
              </a:rPr>
              <a:t>Как оградить ребёнка от алкоголя и наркотиков?</a:t>
            </a:r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/>
            <a:r>
              <a:rPr lang="ru-RU" sz="3600" dirty="0" smtClean="0">
                <a:solidFill>
                  <a:schemeClr val="tx1"/>
                </a:solidFill>
              </a:rPr>
              <a:t>Ни алкоголизм, ни наркомания по наследству не передаются. Передаётся лишь предрасположенность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ctrTitle"/>
          </p:nvPr>
        </p:nvSpPr>
        <p:spPr>
          <a:xfrm>
            <a:off x="755650" y="404813"/>
            <a:ext cx="7772400" cy="1470025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Arial" charset="0"/>
              </a:rPr>
              <a:t>Как оградить ребёнка от алкоголя и наркотиков?</a:t>
            </a:r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/>
            <a:r>
              <a:rPr lang="ru-RU" sz="3600" dirty="0" smtClean="0">
                <a:solidFill>
                  <a:schemeClr val="tx1"/>
                </a:solidFill>
              </a:rPr>
              <a:t>Огромное значение имеет поведение будущей матери во время беременности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Arial" charset="0"/>
              </a:rPr>
              <a:t>Как оградить ребёнка от алкоголя и наркотиков?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600" dirty="0" smtClean="0">
                <a:solidFill>
                  <a:schemeClr val="tx1"/>
                </a:solidFill>
                <a:latin typeface="Arial" charset="0"/>
              </a:rPr>
              <a:t>Детский сад и школа, где проходят процессы социальной адаптации ребёнка, - это тоже зона риска. Особенно сложен в этом смысле первый класс.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Arial" charset="0"/>
              </a:rPr>
              <a:t>Как оградить ребёнка от алкоголя и наркотиков?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tx1"/>
                </a:solidFill>
                <a:latin typeface="Arial" charset="0"/>
              </a:rPr>
              <a:t>Если ребёнок стремиться «быть как все», высок риск того, что он попробует наркотик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ctrTitle"/>
          </p:nvPr>
        </p:nvSpPr>
        <p:spPr>
          <a:xfrm>
            <a:off x="725488" y="407988"/>
            <a:ext cx="7772400" cy="1470025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Arial" charset="0"/>
              </a:rPr>
              <a:t>Как оградить ребёнка от алкоголя и наркотиков?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205038"/>
            <a:ext cx="64008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600" dirty="0" smtClean="0">
                <a:solidFill>
                  <a:schemeClr val="tx1"/>
                </a:solidFill>
                <a:latin typeface="Arial" charset="0"/>
              </a:rPr>
              <a:t>На держите ребёнка в информационном вакууме – он заполнит его из других источников. И не факт, что они будут достоверными и адекватными.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494</Words>
  <Application>Microsoft Office PowerPoint</Application>
  <PresentationFormat>Экран (4:3)</PresentationFormat>
  <Paragraphs>33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ОЗ от 16.07.2009 №73-03 Комендантский час</vt:lpstr>
      <vt:lpstr>Слайд 2</vt:lpstr>
      <vt:lpstr>Слайд 3</vt:lpstr>
      <vt:lpstr>КАК ОГРАДИТЬ РЕБЁНКА ОТ АЛКОГОЛЯ И НАРКОТИКОВ?  </vt:lpstr>
      <vt:lpstr>Как оградить ребёнка от алкоголя и наркотиков?</vt:lpstr>
      <vt:lpstr>Как оградить ребёнка от алкоголя и наркотиков?</vt:lpstr>
      <vt:lpstr>Как оградить ребёнка от алкоголя и наркотиков?</vt:lpstr>
      <vt:lpstr>Как оградить ребёнка от алкоголя и наркотиков?</vt:lpstr>
      <vt:lpstr>Как оградить ребёнка от алкоголя и наркотиков?</vt:lpstr>
      <vt:lpstr>Родительские заповеди Заповедь №1</vt:lpstr>
      <vt:lpstr>Заповедь №2</vt:lpstr>
      <vt:lpstr>Заповедь №3</vt:lpstr>
      <vt:lpstr>Заповедь №4</vt:lpstr>
      <vt:lpstr>Заповедь №5</vt:lpstr>
      <vt:lpstr>Заповедь №6</vt:lpstr>
      <vt:lpstr>Заповедь №7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dom</dc:creator>
  <cp:lastModifiedBy>Андрей</cp:lastModifiedBy>
  <cp:revision>9</cp:revision>
  <dcterms:created xsi:type="dcterms:W3CDTF">2012-09-09T15:08:46Z</dcterms:created>
  <dcterms:modified xsi:type="dcterms:W3CDTF">2020-09-19T05:19:07Z</dcterms:modified>
</cp:coreProperties>
</file>